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9398F8-ED83-438F-98BE-A29AD5D604C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11DAA2-5D52-4FF5-B6E5-11DD010BD7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600201"/>
          </a:xfrm>
        </p:spPr>
        <p:txBody>
          <a:bodyPr/>
          <a:lstStyle/>
          <a:p>
            <a:r>
              <a:rPr lang="en-US" dirty="0" err="1" smtClean="0"/>
              <a:t>Ayooltech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990600"/>
          </a:xfrm>
        </p:spPr>
        <p:txBody>
          <a:bodyPr/>
          <a:lstStyle/>
          <a:p>
            <a:r>
              <a:rPr lang="en-US" dirty="0" smtClean="0"/>
              <a:t>designs</a:t>
            </a:r>
            <a:endParaRPr lang="en-US" dirty="0"/>
          </a:p>
        </p:txBody>
      </p:sp>
      <p:sp>
        <p:nvSpPr>
          <p:cNvPr id="5" name="32-Point Star 4"/>
          <p:cNvSpPr/>
          <p:nvPr/>
        </p:nvSpPr>
        <p:spPr>
          <a:xfrm>
            <a:off x="2514600" y="2895600"/>
            <a:ext cx="4267200" cy="3810000"/>
          </a:xfrm>
          <a:prstGeom prst="star3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3352800" y="3657600"/>
            <a:ext cx="2743200" cy="2438400"/>
          </a:xfrm>
          <a:prstGeom prst="star24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16-Point Star 6"/>
          <p:cNvSpPr/>
          <p:nvPr/>
        </p:nvSpPr>
        <p:spPr>
          <a:xfrm>
            <a:off x="3962400" y="4267200"/>
            <a:ext cx="1447800" cy="1219200"/>
          </a:xfrm>
          <a:prstGeom prst="star1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3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3</Words>
  <Application>Microsoft Office PowerPoint</Application>
  <PresentationFormat>On-screen Show (4:3)</PresentationFormat>
  <Paragraphs>2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Ayooltech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Ayooltech design</dc:title>
  <dc:creator>Acer</dc:creator>
  <cp:lastModifiedBy>Acer</cp:lastModifiedBy>
  <cp:revision>2</cp:revision>
  <dcterms:created xsi:type="dcterms:W3CDTF">2023-01-27T18:35:48Z</dcterms:created>
  <dcterms:modified xsi:type="dcterms:W3CDTF">2023-01-27T18:52:52Z</dcterms:modified>
</cp:coreProperties>
</file>