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89325" cx="15124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7">
          <p15:clr>
            <a:srgbClr val="747775"/>
          </p15:clr>
        </p15:guide>
        <p15:guide id="2" pos="476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7" orient="horz"/>
        <p:guide pos="476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3559" y="685800"/>
            <a:ext cx="4851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3559" y="685800"/>
            <a:ext cx="4851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515566" y="1547391"/>
            <a:ext cx="14093100" cy="4266000"/>
          </a:xfrm>
          <a:prstGeom prst="rect">
            <a:avLst/>
          </a:prstGeom>
        </p:spPr>
        <p:txBody>
          <a:bodyPr anchorCtr="0" anchor="b" bIns="160850" lIns="160850" spcFirstLastPara="1" rIns="160850" wrap="square" tIns="160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15552" y="5889935"/>
            <a:ext cx="14093100" cy="16473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4013444" y="9691191"/>
            <a:ext cx="907500" cy="818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515552" y="2298771"/>
            <a:ext cx="14093100" cy="4080600"/>
          </a:xfrm>
          <a:prstGeom prst="rect">
            <a:avLst/>
          </a:prstGeom>
        </p:spPr>
        <p:txBody>
          <a:bodyPr anchorCtr="0" anchor="b" bIns="160850" lIns="160850" spcFirstLastPara="1" rIns="160850" wrap="square" tIns="160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515552" y="6551017"/>
            <a:ext cx="14093100" cy="27033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431800" lvl="0" marL="4572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 algn="ctr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 algn="ctr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 algn="ctr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 algn="ctr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 algn="ctr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 algn="ctr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4013444" y="9691191"/>
            <a:ext cx="907500" cy="818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4013444" y="9691191"/>
            <a:ext cx="907500" cy="818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515552" y="4469940"/>
            <a:ext cx="14093100" cy="17496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4013444" y="9691191"/>
            <a:ext cx="907500" cy="818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15552" y="924860"/>
            <a:ext cx="14093100" cy="11901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515552" y="2395097"/>
            <a:ext cx="14093100" cy="71001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4013444" y="9691191"/>
            <a:ext cx="907500" cy="818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515552" y="924860"/>
            <a:ext cx="14093100" cy="11901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515552" y="2395097"/>
            <a:ext cx="6615600" cy="71001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7992789" y="2395097"/>
            <a:ext cx="6615600" cy="71001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4013444" y="9691191"/>
            <a:ext cx="907500" cy="818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515552" y="924860"/>
            <a:ext cx="14093100" cy="11901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4013444" y="9691191"/>
            <a:ext cx="907500" cy="818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515552" y="1154659"/>
            <a:ext cx="4644600" cy="1570500"/>
          </a:xfrm>
          <a:prstGeom prst="rect">
            <a:avLst/>
          </a:prstGeom>
        </p:spPr>
        <p:txBody>
          <a:bodyPr anchorCtr="0" anchor="b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515552" y="2887895"/>
            <a:ext cx="4644600" cy="66075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4013444" y="9691191"/>
            <a:ext cx="907500" cy="818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810873" y="935511"/>
            <a:ext cx="10532400" cy="85017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4013444" y="9691191"/>
            <a:ext cx="907500" cy="818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562088" y="-260"/>
            <a:ext cx="7562400" cy="1068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60850" lIns="160850" spcFirstLastPara="1" rIns="160850" wrap="square" tIns="160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39137" y="2562809"/>
            <a:ext cx="6690900" cy="3080700"/>
          </a:xfrm>
          <a:prstGeom prst="rect">
            <a:avLst/>
          </a:prstGeom>
        </p:spPr>
        <p:txBody>
          <a:bodyPr anchorCtr="0" anchor="b" bIns="160850" lIns="160850" spcFirstLastPara="1" rIns="160850" wrap="square" tIns="160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39137" y="5825407"/>
            <a:ext cx="6690900" cy="25668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169932" y="1504787"/>
            <a:ext cx="6346200" cy="7679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4013444" y="9691191"/>
            <a:ext cx="907500" cy="818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515552" y="8792066"/>
            <a:ext cx="9921900" cy="12576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4013444" y="9691191"/>
            <a:ext cx="907500" cy="818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15552" y="924860"/>
            <a:ext cx="14093100" cy="11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15552" y="2395097"/>
            <a:ext cx="14093100" cy="71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431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●"/>
              <a:defRPr sz="3200">
                <a:solidFill>
                  <a:schemeClr val="dk2"/>
                </a:solidFill>
              </a:defRPr>
            </a:lvl1pPr>
            <a:lvl2pPr indent="-387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2pPr>
            <a:lvl3pPr indent="-387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3pPr>
            <a:lvl4pPr indent="-387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4pPr>
            <a:lvl5pPr indent="-387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5pPr>
            <a:lvl6pPr indent="-387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6pPr>
            <a:lvl7pPr indent="-387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7pPr>
            <a:lvl8pPr indent="-387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8pPr>
            <a:lvl9pPr indent="-387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4013444" y="9691191"/>
            <a:ext cx="9075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 algn="r">
              <a:buNone/>
              <a:defRPr sz="1800">
                <a:solidFill>
                  <a:schemeClr val="dk2"/>
                </a:solidFill>
              </a:defRPr>
            </a:lvl1pPr>
            <a:lvl2pPr lvl="1" algn="r">
              <a:buNone/>
              <a:defRPr sz="1800">
                <a:solidFill>
                  <a:schemeClr val="dk2"/>
                </a:solidFill>
              </a:defRPr>
            </a:lvl2pPr>
            <a:lvl3pPr lvl="2" algn="r">
              <a:buNone/>
              <a:defRPr sz="1800">
                <a:solidFill>
                  <a:schemeClr val="dk2"/>
                </a:solidFill>
              </a:defRPr>
            </a:lvl3pPr>
            <a:lvl4pPr lvl="3" algn="r">
              <a:buNone/>
              <a:defRPr sz="1800">
                <a:solidFill>
                  <a:schemeClr val="dk2"/>
                </a:solidFill>
              </a:defRPr>
            </a:lvl4pPr>
            <a:lvl5pPr lvl="4" algn="r">
              <a:buNone/>
              <a:defRPr sz="1800">
                <a:solidFill>
                  <a:schemeClr val="dk2"/>
                </a:solidFill>
              </a:defRPr>
            </a:lvl5pPr>
            <a:lvl6pPr lvl="5" algn="r">
              <a:buNone/>
              <a:defRPr sz="1800">
                <a:solidFill>
                  <a:schemeClr val="dk2"/>
                </a:solidFill>
              </a:defRPr>
            </a:lvl6pPr>
            <a:lvl7pPr lvl="6" algn="r">
              <a:buNone/>
              <a:defRPr sz="1800">
                <a:solidFill>
                  <a:schemeClr val="dk2"/>
                </a:solidFill>
              </a:defRPr>
            </a:lvl7pPr>
            <a:lvl8pPr lvl="7" algn="r">
              <a:buNone/>
              <a:defRPr sz="1800">
                <a:solidFill>
                  <a:schemeClr val="dk2"/>
                </a:solidFill>
              </a:defRPr>
            </a:lvl8pPr>
            <a:lvl9pPr lvl="8" algn="r">
              <a:buNone/>
              <a:defRPr sz="1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