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89325" cx="15124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7">
          <p15:clr>
            <a:srgbClr val="747775"/>
          </p15:clr>
        </p15:guide>
        <p15:guide id="2" pos="476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7" orient="horz"/>
        <p:guide pos="476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3559" y="685800"/>
            <a:ext cx="4851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3559" y="685800"/>
            <a:ext cx="4851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566" y="1547391"/>
            <a:ext cx="14093100" cy="42660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552" y="5889935"/>
            <a:ext cx="14093100" cy="16473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552" y="2298771"/>
            <a:ext cx="14093100" cy="40806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552" y="6551017"/>
            <a:ext cx="14093100" cy="27033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552" y="4469940"/>
            <a:ext cx="14093100" cy="17496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552" y="924860"/>
            <a:ext cx="14093100" cy="119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552" y="2395097"/>
            <a:ext cx="14093100" cy="710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552" y="924860"/>
            <a:ext cx="14093100" cy="119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552" y="2395097"/>
            <a:ext cx="6615600" cy="710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2789" y="2395097"/>
            <a:ext cx="6615600" cy="710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552" y="924860"/>
            <a:ext cx="14093100" cy="119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552" y="1154659"/>
            <a:ext cx="4644600" cy="1570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552" y="2887895"/>
            <a:ext cx="4644600" cy="66075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873" y="935511"/>
            <a:ext cx="10532400" cy="85017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2088" y="-260"/>
            <a:ext cx="7562400" cy="1068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0850" lIns="160850" spcFirstLastPara="1" rIns="160850" wrap="square" tIns="160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137" y="2562809"/>
            <a:ext cx="6690900" cy="30807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137" y="5825407"/>
            <a:ext cx="6690900" cy="25668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9932" y="1504787"/>
            <a:ext cx="6346200" cy="7679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552" y="8792066"/>
            <a:ext cx="9921900" cy="12576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552" y="924860"/>
            <a:ext cx="14093100" cy="11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552" y="2395097"/>
            <a:ext cx="14093100" cy="71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13444" y="9691191"/>
            <a:ext cx="9075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